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7200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8B07-2C06-4CF2-8E91-F7385E71E2CB}" type="datetimeFigureOut">
              <a:rPr lang="en-US" dirty="0"/>
              <a:t>8/2/2017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36D4-0671-4B70-A95D-BFBC9A35DA5B}" type="datetimeFigureOut">
              <a:rPr lang="en-US" dirty="0"/>
              <a:t>8/2/2017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7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DDD67DAC-232D-4042-B5C0-E64770A42A28}" type="datetimeFigureOut">
              <a:rPr lang="en-US" dirty="0"/>
              <a:t>8/2/2017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ECD2C-79BD-4B90-B3FA-E3B19B3FF97B}" type="datetimeFigureOut">
              <a:rPr lang="en-US" dirty="0"/>
              <a:t>8/2/2017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FDB6-7A26-4DBB-9BB0-088C0534314D}" type="datetimeFigureOut">
              <a:rPr lang="en-US" dirty="0"/>
              <a:t>8/2/2017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7C72F-E0F0-449A-A903-6D7865ED3EFA}" type="datetimeFigureOut">
              <a:rPr lang="en-US" dirty="0"/>
              <a:t>8/2/2017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207D-C9F3-42EA-960B-DC9955B358C7}" type="datetimeFigureOut">
              <a:rPr lang="en-US" dirty="0"/>
              <a:t>8/2/2017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827A6-8947-4115-8D9E-E89B1EC0518D}" type="datetimeFigureOut">
              <a:rPr lang="en-US" dirty="0"/>
              <a:t>8/2/2017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60A6F-F31A-4CA3-B222-0B3C224FF998}" type="datetimeFigureOut">
              <a:rPr lang="en-US" dirty="0"/>
              <a:t>8/2/2017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069D4-B020-4602-B87C-B094679675DF}" type="datetimeFigureOut">
              <a:rPr lang="en-US" dirty="0"/>
              <a:t>8/2/2017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C11EA-3D59-4DFE-9385-0A032B3191AF}" type="datetimeFigureOut">
              <a:rPr lang="en-US" dirty="0"/>
              <a:t>8/2/2017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648A1663-7765-4EF4-B97F-A02E70C6265E}" type="datetimeFigureOut">
              <a:rPr lang="en-US" dirty="0"/>
              <a:t>8/2/2017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5400" dirty="0" smtClean="0"/>
              <a:t>PDW Historical Methods for Management &amp; Organizational Research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Stephanie Decker &amp; Diego Coraiola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8339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Purpose of session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21407"/>
            <a:ext cx="10058400" cy="4570337"/>
          </a:xfrm>
        </p:spPr>
        <p:txBody>
          <a:bodyPr>
            <a:noAutofit/>
          </a:bodyPr>
          <a:lstStyle/>
          <a:p>
            <a:r>
              <a:rPr lang="en-GB" dirty="0" smtClean="0"/>
              <a:t>Highlight the </a:t>
            </a:r>
            <a:r>
              <a:rPr lang="en-GB" dirty="0"/>
              <a:t>important contribution that historical research can </a:t>
            </a:r>
            <a:r>
              <a:rPr lang="en-GB" dirty="0" smtClean="0"/>
              <a:t>make </a:t>
            </a:r>
            <a:r>
              <a:rPr lang="en-GB" dirty="0"/>
              <a:t>to our understanding of </a:t>
            </a:r>
            <a:r>
              <a:rPr lang="en-GB" dirty="0" smtClean="0"/>
              <a:t>contemporary </a:t>
            </a:r>
            <a:r>
              <a:rPr lang="en-GB" dirty="0"/>
              <a:t>organizations. </a:t>
            </a:r>
            <a:endParaRPr lang="en-GB" dirty="0" smtClean="0"/>
          </a:p>
          <a:p>
            <a:r>
              <a:rPr lang="en-GB" dirty="0" smtClean="0"/>
              <a:t>Focus debates </a:t>
            </a:r>
            <a:r>
              <a:rPr lang="en-GB" dirty="0"/>
              <a:t>on </a:t>
            </a:r>
            <a:r>
              <a:rPr lang="en-GB" dirty="0" smtClean="0"/>
              <a:t>what </a:t>
            </a:r>
            <a:r>
              <a:rPr lang="en-GB" dirty="0"/>
              <a:t>kind of historical methods align with </a:t>
            </a:r>
            <a:r>
              <a:rPr lang="en-GB" dirty="0" smtClean="0"/>
              <a:t>scholars’ epistemological </a:t>
            </a:r>
            <a:r>
              <a:rPr lang="en-GB" dirty="0"/>
              <a:t>and theoretical </a:t>
            </a:r>
            <a:r>
              <a:rPr lang="en-GB" dirty="0" smtClean="0"/>
              <a:t>approaches. </a:t>
            </a:r>
          </a:p>
          <a:p>
            <a:r>
              <a:rPr lang="en-GB" dirty="0"/>
              <a:t>This PDW will bring together several scholars who have used historical methodologies in their research. </a:t>
            </a:r>
          </a:p>
          <a:p>
            <a:r>
              <a:rPr lang="en-GB" dirty="0"/>
              <a:t>Their presentations will introduce participants to a range of methodologies and offer them the opportunity to subsequently discuss them with participants</a:t>
            </a:r>
          </a:p>
          <a:p>
            <a:r>
              <a:rPr lang="en-GB" dirty="0" smtClean="0"/>
              <a:t>Aims of the PDW:</a:t>
            </a:r>
          </a:p>
          <a:p>
            <a:pPr lvl="1"/>
            <a:r>
              <a:rPr lang="en-GB" dirty="0"/>
              <a:t>t</a:t>
            </a:r>
            <a:r>
              <a:rPr lang="en-GB" dirty="0" smtClean="0"/>
              <a:t>o </a:t>
            </a:r>
            <a:r>
              <a:rPr lang="en-GB" dirty="0"/>
              <a:t>introduce scholars </a:t>
            </a:r>
            <a:r>
              <a:rPr lang="en-GB" dirty="0"/>
              <a:t>i</a:t>
            </a:r>
            <a:r>
              <a:rPr lang="en-GB" dirty="0" smtClean="0"/>
              <a:t>nterested </a:t>
            </a:r>
            <a:r>
              <a:rPr lang="en-GB" dirty="0"/>
              <a:t>in the more practical </a:t>
            </a:r>
            <a:r>
              <a:rPr lang="en-GB" dirty="0" smtClean="0"/>
              <a:t>questions </a:t>
            </a:r>
            <a:r>
              <a:rPr lang="en-GB" dirty="0"/>
              <a:t>of how we can use historical methods for </a:t>
            </a:r>
            <a:r>
              <a:rPr lang="en-GB" dirty="0" smtClean="0"/>
              <a:t>organizational </a:t>
            </a:r>
            <a:r>
              <a:rPr lang="en-GB" dirty="0"/>
              <a:t>research to a range of </a:t>
            </a:r>
            <a:r>
              <a:rPr lang="en-GB" dirty="0" smtClean="0"/>
              <a:t>option</a:t>
            </a:r>
            <a:endParaRPr lang="en-GB" dirty="0"/>
          </a:p>
          <a:p>
            <a:pPr lvl="1"/>
            <a:r>
              <a:rPr lang="en-GB" dirty="0" smtClean="0"/>
              <a:t>To outline the </a:t>
            </a:r>
            <a:r>
              <a:rPr lang="en-GB" dirty="0"/>
              <a:t>methodological implications of using </a:t>
            </a:r>
            <a:r>
              <a:rPr lang="en-GB" dirty="0" smtClean="0"/>
              <a:t>specific </a:t>
            </a:r>
            <a:r>
              <a:rPr lang="en-GB" dirty="0"/>
              <a:t>historical </a:t>
            </a:r>
            <a:r>
              <a:rPr lang="en-GB" dirty="0" smtClean="0"/>
              <a:t>approaches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6524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Presenters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Stephanie Decker, Aston University, UK </a:t>
            </a:r>
            <a:endParaRPr lang="en-GB" dirty="0" smtClean="0"/>
          </a:p>
          <a:p>
            <a:r>
              <a:rPr lang="en-GB" dirty="0" smtClean="0"/>
              <a:t>(Diego Coraiola, University of Alberta, Canada)</a:t>
            </a:r>
            <a:endParaRPr lang="en-GB" dirty="0"/>
          </a:p>
          <a:p>
            <a:r>
              <a:rPr lang="en-GB" dirty="0"/>
              <a:t>William Foster, University of Alberta, Canada </a:t>
            </a:r>
          </a:p>
          <a:p>
            <a:r>
              <a:rPr lang="en-GB" dirty="0"/>
              <a:t>Matthias Kipping, York University, Canada </a:t>
            </a:r>
            <a:endParaRPr lang="en-GB" dirty="0" smtClean="0"/>
          </a:p>
          <a:p>
            <a:r>
              <a:rPr lang="en-GB" dirty="0" smtClean="0"/>
              <a:t>Christina </a:t>
            </a:r>
            <a:r>
              <a:rPr lang="en-GB" dirty="0" err="1" smtClean="0"/>
              <a:t>Lubinski</a:t>
            </a:r>
            <a:r>
              <a:rPr lang="en-GB" dirty="0" smtClean="0"/>
              <a:t>, Copenhagen Business School, Denmark</a:t>
            </a:r>
            <a:endParaRPr lang="en-GB" dirty="0"/>
          </a:p>
          <a:p>
            <a:r>
              <a:rPr lang="en-GB" dirty="0" smtClean="0"/>
              <a:t>Michael </a:t>
            </a:r>
            <a:r>
              <a:rPr lang="en-GB" dirty="0"/>
              <a:t>Rowlinson, University of Exeter, UK </a:t>
            </a:r>
          </a:p>
          <a:p>
            <a:r>
              <a:rPr lang="en-GB" dirty="0"/>
              <a:t>JoAnne </a:t>
            </a:r>
            <a:r>
              <a:rPr lang="en-GB" dirty="0" smtClean="0"/>
              <a:t>Yates, MIT </a:t>
            </a:r>
            <a:r>
              <a:rPr lang="en-GB" dirty="0"/>
              <a:t>Sloan School of Management, USA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371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Session Outline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5845238"/>
              </p:ext>
            </p:extLst>
          </p:nvPr>
        </p:nvGraphicFramePr>
        <p:xfrm>
          <a:off x="1069848" y="1839188"/>
          <a:ext cx="9882169" cy="48369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1991"/>
                <a:gridCol w="2825632"/>
                <a:gridCol w="6094546"/>
              </a:tblGrid>
              <a:tr h="2675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12:15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Stephanie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Welcome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5351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12:25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1. JoAnne Yates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Understanding historical methods in organization studies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5351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12:35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2. Michael Rowlinson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Methodological Implications of a Creative Synthesis of History and Organization Studies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675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12:45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Q&amp;A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431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13:00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3. Matthias Kipping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Historical source analysis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13:10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4. Stephanie Decker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Archival ethnography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675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13:20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Q&amp;A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4701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13:35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5. William Foster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The history of ethnostatistics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5351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13:45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6. Christina Lubinski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Historicizing local responsiveness in distant markets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675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13:55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Q&amp;A 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675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14:10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Roundtables round 1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Minimum 3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675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14:25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Roundtables round 2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675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14:40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Stephanie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Final Remarks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32595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PDW Historical Methods for Management &amp;amp; Organizational Research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Purpose of session&amp;quot;&quot;/&gt;&lt;property id=&quot;20307&quot; value=&quot;257&quot;/&gt;&lt;/object&gt;&lt;object type=&quot;3&quot; unique_id=&quot;10006&quot;&gt;&lt;property id=&quot;20148&quot; value=&quot;5&quot;/&gt;&lt;property id=&quot;20300&quot; value=&quot;Slide 3 - &amp;quot;Presenters&amp;quot;&quot;/&gt;&lt;property id=&quot;20307&quot; value=&quot;258&quot;/&gt;&lt;/object&gt;&lt;object type=&quot;3&quot; unique_id=&quot;10007&quot;&gt;&lt;property id=&quot;20148&quot; value=&quot;5&quot;/&gt;&lt;property id=&quot;20300&quot; value=&quot;Slide 4 - &amp;quot;Session Outline&amp;quot;&quot;/&gt;&lt;property id=&quot;20307&quot; value=&quot;259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Wood Type">
      <a:majorFont>
        <a:latin typeface="Arial Black" panose="020B0A04020102020204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 panose="020B0604020202020204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BE1B6DD8-9976-4550-A6F4-B2DD4EA939D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11</TotalTime>
  <Words>271</Words>
  <Application>Microsoft Office PowerPoint</Application>
  <PresentationFormat>Widescreen</PresentationFormat>
  <Paragraphs>58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Arial Black</vt:lpstr>
      <vt:lpstr>Calibri</vt:lpstr>
      <vt:lpstr>Times New Roman</vt:lpstr>
      <vt:lpstr>Wingdings</vt:lpstr>
      <vt:lpstr>Wood Type</vt:lpstr>
      <vt:lpstr>PDW Historical Methods for Management &amp; Organizational Research</vt:lpstr>
      <vt:lpstr>Purpose of session</vt:lpstr>
      <vt:lpstr>Presenters</vt:lpstr>
      <vt:lpstr>Session Outline</vt:lpstr>
    </vt:vector>
  </TitlesOfParts>
  <Company>Aston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PDW Historical Methods for Management &amp; Organizational Research</dc:title>
  <dc:creator>Decker, Stephanie</dc:creator>
  <cp:lastModifiedBy>Decker, Stephanie</cp:lastModifiedBy>
  <cp:revision>2</cp:revision>
  <dcterms:created xsi:type="dcterms:W3CDTF">2017-08-02T11:30:01Z</dcterms:created>
  <dcterms:modified xsi:type="dcterms:W3CDTF">2017-08-02T11:41:45Z</dcterms:modified>
</cp:coreProperties>
</file>